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aven Pro" panose="020B0604020202020204" charset="0"/>
      <p:regular r:id="rId11"/>
      <p:bold r:id="rId12"/>
    </p:embeddedFont>
    <p:embeddedFont>
      <p:font typeface="Nuni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03f04bc99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03f04bc99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Adam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03f04bc99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03f04bc99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Lewis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03f04bc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03f04bc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Lewis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03f04bc9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203f04bc9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Harley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03f04bc99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03f04bc9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Harley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03f04bc99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203f04bc9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Josh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03f04bc9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03f04bc9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JOsh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3"/>
          <p:cNvGrpSpPr/>
          <p:nvPr/>
        </p:nvGrpSpPr>
        <p:grpSpPr>
          <a:xfrm>
            <a:off x="311112" y="4512638"/>
            <a:ext cx="2812694" cy="150575"/>
            <a:chOff x="0" y="3797750"/>
            <a:chExt cx="9144000" cy="150575"/>
          </a:xfrm>
        </p:grpSpPr>
        <p:cxnSp>
          <p:nvCxnSpPr>
            <p:cNvPr id="276" name="Google Shape;276;p13"/>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277" name="Google Shape;277;p13"/>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278" name="Google Shape;278;p13"/>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279" name="Google Shape;279;p13"/>
          <p:cNvSpPr txBox="1">
            <a:spLocks noGrp="1"/>
          </p:cNvSpPr>
          <p:nvPr>
            <p:ph type="title"/>
          </p:nvPr>
        </p:nvSpPr>
        <p:spPr>
          <a:xfrm>
            <a:off x="311700" y="555600"/>
            <a:ext cx="2808000" cy="755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280" name="Google Shape;280;p13"/>
          <p:cNvSpPr txBox="1">
            <a:spLocks noGrp="1"/>
          </p:cNvSpPr>
          <p:nvPr>
            <p:ph type="body" idx="1"/>
          </p:nvPr>
        </p:nvSpPr>
        <p:spPr>
          <a:xfrm>
            <a:off x="311700" y="1389600"/>
            <a:ext cx="2808000" cy="28863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281" name="Google Shape;28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282"/>
        <p:cNvGrpSpPr/>
        <p:nvPr/>
      </p:nvGrpSpPr>
      <p:grpSpPr>
        <a:xfrm>
          <a:off x="0" y="0"/>
          <a:ext cx="0" cy="0"/>
          <a:chOff x="0" y="0"/>
          <a:chExt cx="0" cy="0"/>
        </a:xfrm>
      </p:grpSpPr>
      <p:sp>
        <p:nvSpPr>
          <p:cNvPr id="283" name="Google Shape;283;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4"/>
          <p:cNvGrpSpPr/>
          <p:nvPr/>
        </p:nvGrpSpPr>
        <p:grpSpPr>
          <a:xfrm>
            <a:off x="4870649" y="2121826"/>
            <a:ext cx="3764843" cy="64502"/>
            <a:chOff x="595675" y="2820050"/>
            <a:chExt cx="7952774" cy="64502"/>
          </a:xfrm>
        </p:grpSpPr>
        <p:sp>
          <p:nvSpPr>
            <p:cNvPr id="285" name="Google Shape;285;p14"/>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4"/>
          <p:cNvSpPr txBox="1">
            <a:spLocks noGrp="1"/>
          </p:cNvSpPr>
          <p:nvPr>
            <p:ph type="title"/>
          </p:nvPr>
        </p:nvSpPr>
        <p:spPr>
          <a:xfrm>
            <a:off x="4771875" y="545025"/>
            <a:ext cx="3880800" cy="14382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291" name="Google Shape;291;p14"/>
          <p:cNvSpPr txBox="1">
            <a:spLocks noGrp="1"/>
          </p:cNvSpPr>
          <p:nvPr>
            <p:ph type="body" idx="1"/>
          </p:nvPr>
        </p:nvSpPr>
        <p:spPr>
          <a:xfrm>
            <a:off x="4771875" y="2324775"/>
            <a:ext cx="3880800" cy="22737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292" name="Google Shape;29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2">
    <p:spTree>
      <p:nvGrpSpPr>
        <p:cNvPr id="1" name="Shape 293"/>
        <p:cNvGrpSpPr/>
        <p:nvPr/>
      </p:nvGrpSpPr>
      <p:grpSpPr>
        <a:xfrm>
          <a:off x="0" y="0"/>
          <a:ext cx="0" cy="0"/>
          <a:chOff x="0" y="0"/>
          <a:chExt cx="0" cy="0"/>
        </a:xfrm>
      </p:grpSpPr>
      <p:sp>
        <p:nvSpPr>
          <p:cNvPr id="294" name="Google Shape;294;p15"/>
          <p:cNvSpPr/>
          <p:nvPr/>
        </p:nvSpPr>
        <p:spPr>
          <a:xfrm>
            <a:off x="0" y="0"/>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txBox="1">
            <a:spLocks noGrp="1"/>
          </p:cNvSpPr>
          <p:nvPr>
            <p:ph type="title"/>
          </p:nvPr>
        </p:nvSpPr>
        <p:spPr>
          <a:xfrm>
            <a:off x="311700" y="205950"/>
            <a:ext cx="3889500" cy="18330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96" name="Google Shape;296;p15"/>
          <p:cNvSpPr txBox="1">
            <a:spLocks noGrp="1"/>
          </p:cNvSpPr>
          <p:nvPr>
            <p:ph type="body" idx="1"/>
          </p:nvPr>
        </p:nvSpPr>
        <p:spPr>
          <a:xfrm>
            <a:off x="311700" y="2234525"/>
            <a:ext cx="3889500" cy="23343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297" name="Google Shape;297;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298"/>
        <p:cNvGrpSpPr/>
        <p:nvPr/>
      </p:nvGrpSpPr>
      <p:grpSpPr>
        <a:xfrm>
          <a:off x="0" y="0"/>
          <a:ext cx="0" cy="0"/>
          <a:chOff x="0" y="0"/>
          <a:chExt cx="0" cy="0"/>
        </a:xfrm>
      </p:grpSpPr>
      <p:sp>
        <p:nvSpPr>
          <p:cNvPr id="299" name="Google Shape;299;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844700" y="1040701"/>
            <a:ext cx="4031700" cy="3062100"/>
          </a:xfrm>
          <a:prstGeom prst="rect">
            <a:avLst/>
          </a:prstGeom>
          <a:solidFill>
            <a:srgbClr val="E7E7E7"/>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2" name="Google Shape;302;p16"/>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rgbClr val="E7E7E7"/>
                </a:solidFill>
              </a:defRPr>
            </a:lvl1pPr>
            <a:lvl2pPr lvl="1" algn="l">
              <a:lnSpc>
                <a:spcPct val="100000"/>
              </a:lnSpc>
              <a:spcBef>
                <a:spcPts val="0"/>
              </a:spcBef>
              <a:spcAft>
                <a:spcPts val="0"/>
              </a:spcAft>
              <a:buClr>
                <a:schemeClr val="dk1"/>
              </a:buClr>
              <a:buSzPts val="3000"/>
              <a:buNone/>
              <a:defRPr sz="3000" b="1">
                <a:solidFill>
                  <a:srgbClr val="E7E7E7"/>
                </a:solidFill>
              </a:defRPr>
            </a:lvl2pPr>
            <a:lvl3pPr lvl="2" algn="l">
              <a:lnSpc>
                <a:spcPct val="100000"/>
              </a:lnSpc>
              <a:spcBef>
                <a:spcPts val="0"/>
              </a:spcBef>
              <a:spcAft>
                <a:spcPts val="0"/>
              </a:spcAft>
              <a:buClr>
                <a:schemeClr val="dk1"/>
              </a:buClr>
              <a:buSzPts val="3000"/>
              <a:buNone/>
              <a:defRPr sz="3000" b="1">
                <a:solidFill>
                  <a:srgbClr val="E7E7E7"/>
                </a:solidFill>
              </a:defRPr>
            </a:lvl3pPr>
            <a:lvl4pPr lvl="3" algn="l">
              <a:lnSpc>
                <a:spcPct val="100000"/>
              </a:lnSpc>
              <a:spcBef>
                <a:spcPts val="0"/>
              </a:spcBef>
              <a:spcAft>
                <a:spcPts val="0"/>
              </a:spcAft>
              <a:buClr>
                <a:schemeClr val="dk1"/>
              </a:buClr>
              <a:buSzPts val="3000"/>
              <a:buNone/>
              <a:defRPr sz="3000" b="1">
                <a:solidFill>
                  <a:srgbClr val="E7E7E7"/>
                </a:solidFill>
              </a:defRPr>
            </a:lvl4pPr>
            <a:lvl5pPr lvl="4" algn="l">
              <a:lnSpc>
                <a:spcPct val="100000"/>
              </a:lnSpc>
              <a:spcBef>
                <a:spcPts val="0"/>
              </a:spcBef>
              <a:spcAft>
                <a:spcPts val="0"/>
              </a:spcAft>
              <a:buClr>
                <a:schemeClr val="dk1"/>
              </a:buClr>
              <a:buSzPts val="3000"/>
              <a:buNone/>
              <a:defRPr sz="3000" b="1">
                <a:solidFill>
                  <a:srgbClr val="E7E7E7"/>
                </a:solidFill>
              </a:defRPr>
            </a:lvl5pPr>
            <a:lvl6pPr lvl="5" algn="l">
              <a:lnSpc>
                <a:spcPct val="100000"/>
              </a:lnSpc>
              <a:spcBef>
                <a:spcPts val="0"/>
              </a:spcBef>
              <a:spcAft>
                <a:spcPts val="0"/>
              </a:spcAft>
              <a:buClr>
                <a:schemeClr val="dk1"/>
              </a:buClr>
              <a:buSzPts val="3000"/>
              <a:buNone/>
              <a:defRPr sz="3000" b="1">
                <a:solidFill>
                  <a:srgbClr val="E7E7E7"/>
                </a:solidFill>
              </a:defRPr>
            </a:lvl6pPr>
            <a:lvl7pPr lvl="6" algn="l">
              <a:lnSpc>
                <a:spcPct val="100000"/>
              </a:lnSpc>
              <a:spcBef>
                <a:spcPts val="0"/>
              </a:spcBef>
              <a:spcAft>
                <a:spcPts val="0"/>
              </a:spcAft>
              <a:buClr>
                <a:schemeClr val="dk1"/>
              </a:buClr>
              <a:buSzPts val="3000"/>
              <a:buNone/>
              <a:defRPr sz="3000" b="1">
                <a:solidFill>
                  <a:srgbClr val="E7E7E7"/>
                </a:solidFill>
              </a:defRPr>
            </a:lvl7pPr>
            <a:lvl8pPr lvl="7" algn="l">
              <a:lnSpc>
                <a:spcPct val="100000"/>
              </a:lnSpc>
              <a:spcBef>
                <a:spcPts val="0"/>
              </a:spcBef>
              <a:spcAft>
                <a:spcPts val="0"/>
              </a:spcAft>
              <a:buClr>
                <a:schemeClr val="dk1"/>
              </a:buClr>
              <a:buSzPts val="3000"/>
              <a:buNone/>
              <a:defRPr sz="3000" b="1">
                <a:solidFill>
                  <a:srgbClr val="E7E7E7"/>
                </a:solidFill>
              </a:defRPr>
            </a:lvl8pPr>
            <a:lvl9pPr lvl="8" algn="l">
              <a:lnSpc>
                <a:spcPct val="100000"/>
              </a:lnSpc>
              <a:spcBef>
                <a:spcPts val="0"/>
              </a:spcBef>
              <a:spcAft>
                <a:spcPts val="0"/>
              </a:spcAft>
              <a:buClr>
                <a:schemeClr val="dk1"/>
              </a:buClr>
              <a:buSzPts val="3000"/>
              <a:buNone/>
              <a:defRPr sz="3000" b="1">
                <a:solidFill>
                  <a:srgbClr val="E7E7E7"/>
                </a:solidFill>
              </a:defRPr>
            </a:lvl9pPr>
          </a:lstStyle>
          <a:p>
            <a:endParaRPr/>
          </a:p>
        </p:txBody>
      </p:sp>
      <p:sp>
        <p:nvSpPr>
          <p:cNvPr id="303" name="Google Shape;303;p16"/>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0"/>
              </a:spcBef>
              <a:spcAft>
                <a:spcPts val="0"/>
              </a:spcAft>
              <a:buClr>
                <a:schemeClr val="dk2"/>
              </a:buClr>
              <a:buSzPts val="1100"/>
              <a:buChar char="○"/>
              <a:defRPr sz="1400">
                <a:solidFill>
                  <a:schemeClr val="dk2"/>
                </a:solidFill>
              </a:defRPr>
            </a:lvl2pPr>
            <a:lvl3pPr marL="1371600" lvl="2" indent="-298450" algn="l">
              <a:lnSpc>
                <a:spcPct val="115000"/>
              </a:lnSpc>
              <a:spcBef>
                <a:spcPts val="0"/>
              </a:spcBef>
              <a:spcAft>
                <a:spcPts val="0"/>
              </a:spcAft>
              <a:buClr>
                <a:schemeClr val="dk2"/>
              </a:buClr>
              <a:buSzPts val="1100"/>
              <a:buChar char="■"/>
              <a:defRPr sz="1400">
                <a:solidFill>
                  <a:schemeClr val="dk2"/>
                </a:solidFill>
              </a:defRPr>
            </a:lvl3pPr>
            <a:lvl4pPr marL="1828800" lvl="3" indent="-298450" algn="l">
              <a:lnSpc>
                <a:spcPct val="115000"/>
              </a:lnSpc>
              <a:spcBef>
                <a:spcPts val="0"/>
              </a:spcBef>
              <a:spcAft>
                <a:spcPts val="0"/>
              </a:spcAft>
              <a:buClr>
                <a:schemeClr val="dk2"/>
              </a:buClr>
              <a:buSzPts val="1100"/>
              <a:buChar char="●"/>
              <a:defRPr sz="1400">
                <a:solidFill>
                  <a:schemeClr val="dk2"/>
                </a:solidFill>
              </a:defRPr>
            </a:lvl4pPr>
            <a:lvl5pPr marL="2286000" lvl="4" indent="-298450" algn="l">
              <a:lnSpc>
                <a:spcPct val="115000"/>
              </a:lnSpc>
              <a:spcBef>
                <a:spcPts val="0"/>
              </a:spcBef>
              <a:spcAft>
                <a:spcPts val="0"/>
              </a:spcAft>
              <a:buClr>
                <a:schemeClr val="dk2"/>
              </a:buClr>
              <a:buSzPts val="1100"/>
              <a:buChar char="○"/>
              <a:defRPr sz="1400">
                <a:solidFill>
                  <a:schemeClr val="dk2"/>
                </a:solidFill>
              </a:defRPr>
            </a:lvl5pPr>
            <a:lvl6pPr marL="2743200" lvl="5" indent="-298450" algn="l">
              <a:lnSpc>
                <a:spcPct val="115000"/>
              </a:lnSpc>
              <a:spcBef>
                <a:spcPts val="0"/>
              </a:spcBef>
              <a:spcAft>
                <a:spcPts val="0"/>
              </a:spcAft>
              <a:buClr>
                <a:schemeClr val="dk2"/>
              </a:buClr>
              <a:buSzPts val="1100"/>
              <a:buChar char="■"/>
              <a:defRPr sz="1400">
                <a:solidFill>
                  <a:schemeClr val="dk2"/>
                </a:solidFill>
              </a:defRPr>
            </a:lvl6pPr>
            <a:lvl7pPr marL="3200400" lvl="6" indent="-298450" algn="l">
              <a:lnSpc>
                <a:spcPct val="115000"/>
              </a:lnSpc>
              <a:spcBef>
                <a:spcPts val="0"/>
              </a:spcBef>
              <a:spcAft>
                <a:spcPts val="0"/>
              </a:spcAft>
              <a:buClr>
                <a:schemeClr val="dk2"/>
              </a:buClr>
              <a:buSzPts val="1100"/>
              <a:buChar char="●"/>
              <a:defRPr sz="1400">
                <a:solidFill>
                  <a:schemeClr val="dk2"/>
                </a:solidFill>
              </a:defRPr>
            </a:lvl7pPr>
            <a:lvl8pPr marL="3657600" lvl="7" indent="-298450" algn="l">
              <a:lnSpc>
                <a:spcPct val="115000"/>
              </a:lnSpc>
              <a:spcBef>
                <a:spcPts val="0"/>
              </a:spcBef>
              <a:spcAft>
                <a:spcPts val="0"/>
              </a:spcAft>
              <a:buClr>
                <a:schemeClr val="dk2"/>
              </a:buClr>
              <a:buSzPts val="1100"/>
              <a:buChar char="○"/>
              <a:defRPr sz="1400">
                <a:solidFill>
                  <a:schemeClr val="dk2"/>
                </a:solidFill>
              </a:defRPr>
            </a:lvl8pPr>
            <a:lvl9pPr marL="4114800" lvl="8" indent="-298450" algn="l">
              <a:lnSpc>
                <a:spcPct val="115000"/>
              </a:lnSpc>
              <a:spcBef>
                <a:spcPts val="0"/>
              </a:spcBef>
              <a:spcAft>
                <a:spcPts val="0"/>
              </a:spcAft>
              <a:buClr>
                <a:schemeClr val="dk2"/>
              </a:buClr>
              <a:buSzPts val="1100"/>
              <a:buChar char="■"/>
              <a:defRPr sz="1400">
                <a:solidFill>
                  <a:schemeClr val="dk2"/>
                </a:solidFill>
              </a:defRPr>
            </a:lvl9pPr>
          </a:lstStyle>
          <a:p>
            <a:endParaRPr/>
          </a:p>
        </p:txBody>
      </p:sp>
      <p:sp>
        <p:nvSpPr>
          <p:cNvPr id="304" name="Google Shape;304;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305"/>
        <p:cNvGrpSpPr/>
        <p:nvPr/>
      </p:nvGrpSpPr>
      <p:grpSpPr>
        <a:xfrm>
          <a:off x="0" y="0"/>
          <a:ext cx="0" cy="0"/>
          <a:chOff x="0" y="0"/>
          <a:chExt cx="0" cy="0"/>
        </a:xfrm>
      </p:grpSpPr>
      <p:sp>
        <p:nvSpPr>
          <p:cNvPr id="306" name="Google Shape;306;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4844700" y="1040701"/>
            <a:ext cx="4031700" cy="3062100"/>
          </a:xfrm>
          <a:prstGeom prst="rect">
            <a:avLst/>
          </a:prstGeom>
          <a:solidFill>
            <a:schemeClr val="dk1"/>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9" name="Google Shape;309;p17"/>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310" name="Google Shape;310;p17"/>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0"/>
              </a:spcBef>
              <a:spcAft>
                <a:spcPts val="0"/>
              </a:spcAft>
              <a:buClr>
                <a:schemeClr val="dk2"/>
              </a:buClr>
              <a:buSzPts val="1100"/>
              <a:buChar char="○"/>
              <a:defRPr sz="1400">
                <a:solidFill>
                  <a:schemeClr val="dk2"/>
                </a:solidFill>
              </a:defRPr>
            </a:lvl2pPr>
            <a:lvl3pPr marL="1371600" lvl="2" indent="-298450" algn="l">
              <a:lnSpc>
                <a:spcPct val="115000"/>
              </a:lnSpc>
              <a:spcBef>
                <a:spcPts val="0"/>
              </a:spcBef>
              <a:spcAft>
                <a:spcPts val="0"/>
              </a:spcAft>
              <a:buClr>
                <a:schemeClr val="dk2"/>
              </a:buClr>
              <a:buSzPts val="1100"/>
              <a:buChar char="■"/>
              <a:defRPr sz="1400">
                <a:solidFill>
                  <a:schemeClr val="dk2"/>
                </a:solidFill>
              </a:defRPr>
            </a:lvl3pPr>
            <a:lvl4pPr marL="1828800" lvl="3" indent="-298450" algn="l">
              <a:lnSpc>
                <a:spcPct val="115000"/>
              </a:lnSpc>
              <a:spcBef>
                <a:spcPts val="0"/>
              </a:spcBef>
              <a:spcAft>
                <a:spcPts val="0"/>
              </a:spcAft>
              <a:buClr>
                <a:schemeClr val="dk2"/>
              </a:buClr>
              <a:buSzPts val="1100"/>
              <a:buChar char="●"/>
              <a:defRPr sz="1400">
                <a:solidFill>
                  <a:schemeClr val="dk2"/>
                </a:solidFill>
              </a:defRPr>
            </a:lvl4pPr>
            <a:lvl5pPr marL="2286000" lvl="4" indent="-298450" algn="l">
              <a:lnSpc>
                <a:spcPct val="115000"/>
              </a:lnSpc>
              <a:spcBef>
                <a:spcPts val="0"/>
              </a:spcBef>
              <a:spcAft>
                <a:spcPts val="0"/>
              </a:spcAft>
              <a:buClr>
                <a:schemeClr val="dk2"/>
              </a:buClr>
              <a:buSzPts val="1100"/>
              <a:buChar char="○"/>
              <a:defRPr sz="1400">
                <a:solidFill>
                  <a:schemeClr val="dk2"/>
                </a:solidFill>
              </a:defRPr>
            </a:lvl5pPr>
            <a:lvl6pPr marL="2743200" lvl="5" indent="-298450" algn="l">
              <a:lnSpc>
                <a:spcPct val="115000"/>
              </a:lnSpc>
              <a:spcBef>
                <a:spcPts val="0"/>
              </a:spcBef>
              <a:spcAft>
                <a:spcPts val="0"/>
              </a:spcAft>
              <a:buClr>
                <a:schemeClr val="dk2"/>
              </a:buClr>
              <a:buSzPts val="1100"/>
              <a:buChar char="■"/>
              <a:defRPr sz="1400">
                <a:solidFill>
                  <a:schemeClr val="dk2"/>
                </a:solidFill>
              </a:defRPr>
            </a:lvl6pPr>
            <a:lvl7pPr marL="3200400" lvl="6" indent="-298450" algn="l">
              <a:lnSpc>
                <a:spcPct val="115000"/>
              </a:lnSpc>
              <a:spcBef>
                <a:spcPts val="0"/>
              </a:spcBef>
              <a:spcAft>
                <a:spcPts val="0"/>
              </a:spcAft>
              <a:buClr>
                <a:schemeClr val="dk2"/>
              </a:buClr>
              <a:buSzPts val="1100"/>
              <a:buChar char="●"/>
              <a:defRPr sz="1400">
                <a:solidFill>
                  <a:schemeClr val="dk2"/>
                </a:solidFill>
              </a:defRPr>
            </a:lvl7pPr>
            <a:lvl8pPr marL="3657600" lvl="7" indent="-298450" algn="l">
              <a:lnSpc>
                <a:spcPct val="115000"/>
              </a:lnSpc>
              <a:spcBef>
                <a:spcPts val="0"/>
              </a:spcBef>
              <a:spcAft>
                <a:spcPts val="0"/>
              </a:spcAft>
              <a:buClr>
                <a:schemeClr val="dk2"/>
              </a:buClr>
              <a:buSzPts val="1100"/>
              <a:buChar char="○"/>
              <a:defRPr sz="1400">
                <a:solidFill>
                  <a:schemeClr val="dk2"/>
                </a:solidFill>
              </a:defRPr>
            </a:lvl8pPr>
            <a:lvl9pPr marL="4114800" lvl="8" indent="-298450" algn="l">
              <a:lnSpc>
                <a:spcPct val="115000"/>
              </a:lnSpc>
              <a:spcBef>
                <a:spcPts val="0"/>
              </a:spcBef>
              <a:spcAft>
                <a:spcPts val="0"/>
              </a:spcAft>
              <a:buClr>
                <a:schemeClr val="dk2"/>
              </a:buClr>
              <a:buSzPts val="1100"/>
              <a:buChar char="■"/>
              <a:defRPr sz="1400">
                <a:solidFill>
                  <a:schemeClr val="dk2"/>
                </a:solidFill>
              </a:defRPr>
            </a:lvl9pPr>
          </a:lstStyle>
          <a:p>
            <a:endParaRPr/>
          </a:p>
        </p:txBody>
      </p:sp>
      <p:sp>
        <p:nvSpPr>
          <p:cNvPr id="311" name="Google Shape;311;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5">
    <p:bg>
      <p:bgPr>
        <a:solidFill>
          <a:srgbClr val="FFFFFF"/>
        </a:solidFill>
        <a:effectLst/>
      </p:bgPr>
    </p:bg>
    <p:spTree>
      <p:nvGrpSpPr>
        <p:cNvPr id="1" name="Shape 312"/>
        <p:cNvGrpSpPr/>
        <p:nvPr/>
      </p:nvGrpSpPr>
      <p:grpSpPr>
        <a:xfrm>
          <a:off x="0" y="0"/>
          <a:ext cx="0" cy="0"/>
          <a:chOff x="0" y="0"/>
          <a:chExt cx="0" cy="0"/>
        </a:xfrm>
      </p:grpSpPr>
      <p:sp>
        <p:nvSpPr>
          <p:cNvPr id="313" name="Google Shape;313;p18"/>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18"/>
          <p:cNvGrpSpPr/>
          <p:nvPr/>
        </p:nvGrpSpPr>
        <p:grpSpPr>
          <a:xfrm>
            <a:off x="386075" y="403061"/>
            <a:ext cx="1354500" cy="137700"/>
            <a:chOff x="386075" y="419725"/>
            <a:chExt cx="1354500" cy="137700"/>
          </a:xfrm>
        </p:grpSpPr>
        <p:sp>
          <p:nvSpPr>
            <p:cNvPr id="315" name="Google Shape;315;p18"/>
            <p:cNvSpPr/>
            <p:nvPr/>
          </p:nvSpPr>
          <p:spPr>
            <a:xfrm>
              <a:off x="386075" y="4197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38607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68720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8"/>
          <p:cNvSpPr txBox="1">
            <a:spLocks noGrp="1"/>
          </p:cNvSpPr>
          <p:nvPr>
            <p:ph type="title"/>
          </p:nvPr>
        </p:nvSpPr>
        <p:spPr>
          <a:xfrm>
            <a:off x="311700" y="633225"/>
            <a:ext cx="3127500" cy="7923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1800">
                <a:solidFill>
                  <a:srgbClr val="FFFFFF"/>
                </a:solidFill>
              </a:defRPr>
            </a:lvl1pPr>
            <a:lvl2pPr lvl="1" algn="l">
              <a:lnSpc>
                <a:spcPct val="100000"/>
              </a:lnSpc>
              <a:spcBef>
                <a:spcPts val="0"/>
              </a:spcBef>
              <a:spcAft>
                <a:spcPts val="0"/>
              </a:spcAft>
              <a:buNone/>
              <a:defRPr sz="1800">
                <a:solidFill>
                  <a:srgbClr val="FFFFFF"/>
                </a:solidFill>
              </a:defRPr>
            </a:lvl2pPr>
            <a:lvl3pPr lvl="2" algn="l">
              <a:lnSpc>
                <a:spcPct val="100000"/>
              </a:lnSpc>
              <a:spcBef>
                <a:spcPts val="0"/>
              </a:spcBef>
              <a:spcAft>
                <a:spcPts val="0"/>
              </a:spcAft>
              <a:buNone/>
              <a:defRPr sz="1800">
                <a:solidFill>
                  <a:srgbClr val="FFFFFF"/>
                </a:solidFill>
              </a:defRPr>
            </a:lvl3pPr>
            <a:lvl4pPr lvl="3" algn="l">
              <a:lnSpc>
                <a:spcPct val="100000"/>
              </a:lnSpc>
              <a:spcBef>
                <a:spcPts val="0"/>
              </a:spcBef>
              <a:spcAft>
                <a:spcPts val="0"/>
              </a:spcAft>
              <a:buNone/>
              <a:defRPr sz="1800">
                <a:solidFill>
                  <a:srgbClr val="FFFFFF"/>
                </a:solidFill>
              </a:defRPr>
            </a:lvl4pPr>
            <a:lvl5pPr lvl="4" algn="l">
              <a:lnSpc>
                <a:spcPct val="100000"/>
              </a:lnSpc>
              <a:spcBef>
                <a:spcPts val="0"/>
              </a:spcBef>
              <a:spcAft>
                <a:spcPts val="0"/>
              </a:spcAft>
              <a:buNone/>
              <a:defRPr sz="1800">
                <a:solidFill>
                  <a:srgbClr val="FFFFFF"/>
                </a:solidFill>
              </a:defRPr>
            </a:lvl5pPr>
            <a:lvl6pPr lvl="5" algn="l">
              <a:lnSpc>
                <a:spcPct val="100000"/>
              </a:lnSpc>
              <a:spcBef>
                <a:spcPts val="0"/>
              </a:spcBef>
              <a:spcAft>
                <a:spcPts val="0"/>
              </a:spcAft>
              <a:buNone/>
              <a:defRPr sz="1800">
                <a:solidFill>
                  <a:srgbClr val="FFFFFF"/>
                </a:solidFill>
              </a:defRPr>
            </a:lvl6pPr>
            <a:lvl7pPr lvl="6" algn="l">
              <a:lnSpc>
                <a:spcPct val="100000"/>
              </a:lnSpc>
              <a:spcBef>
                <a:spcPts val="0"/>
              </a:spcBef>
              <a:spcAft>
                <a:spcPts val="0"/>
              </a:spcAft>
              <a:buNone/>
              <a:defRPr sz="1800">
                <a:solidFill>
                  <a:srgbClr val="FFFFFF"/>
                </a:solidFill>
              </a:defRPr>
            </a:lvl7pPr>
            <a:lvl8pPr lvl="7" algn="l">
              <a:lnSpc>
                <a:spcPct val="100000"/>
              </a:lnSpc>
              <a:spcBef>
                <a:spcPts val="0"/>
              </a:spcBef>
              <a:spcAft>
                <a:spcPts val="0"/>
              </a:spcAft>
              <a:buNone/>
              <a:defRPr sz="1800">
                <a:solidFill>
                  <a:srgbClr val="FFFFFF"/>
                </a:solidFill>
              </a:defRPr>
            </a:lvl8pPr>
            <a:lvl9pPr lvl="8" algn="l">
              <a:lnSpc>
                <a:spcPct val="100000"/>
              </a:lnSpc>
              <a:spcBef>
                <a:spcPts val="0"/>
              </a:spcBef>
              <a:spcAft>
                <a:spcPts val="0"/>
              </a:spcAft>
              <a:buNone/>
              <a:defRPr sz="1800">
                <a:solidFill>
                  <a:srgbClr val="FFFFFF"/>
                </a:solidFill>
              </a:defRPr>
            </a:lvl9pPr>
          </a:lstStyle>
          <a:p>
            <a:endParaRPr/>
          </a:p>
        </p:txBody>
      </p:sp>
      <p:sp>
        <p:nvSpPr>
          <p:cNvPr id="319" name="Google Shape;319;p18"/>
          <p:cNvSpPr txBox="1">
            <a:spLocks noGrp="1"/>
          </p:cNvSpPr>
          <p:nvPr>
            <p:ph type="body" idx="1"/>
          </p:nvPr>
        </p:nvSpPr>
        <p:spPr>
          <a:xfrm>
            <a:off x="311700" y="1432425"/>
            <a:ext cx="3127500" cy="33657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E8FDFE"/>
              </a:buClr>
              <a:buSzPts val="1200"/>
              <a:buChar char="●"/>
              <a:defRPr sz="1200">
                <a:solidFill>
                  <a:srgbClr val="E8FDFE"/>
                </a:solidFill>
              </a:defRPr>
            </a:lvl1pPr>
            <a:lvl2pPr marL="914400" lvl="1" indent="-292100" algn="l">
              <a:lnSpc>
                <a:spcPct val="115000"/>
              </a:lnSpc>
              <a:spcBef>
                <a:spcPts val="0"/>
              </a:spcBef>
              <a:spcAft>
                <a:spcPts val="0"/>
              </a:spcAft>
              <a:buClr>
                <a:srgbClr val="E8FDFE"/>
              </a:buClr>
              <a:buSzPts val="1000"/>
              <a:buChar char="○"/>
              <a:defRPr sz="1000">
                <a:solidFill>
                  <a:srgbClr val="E8FDFE"/>
                </a:solidFill>
              </a:defRPr>
            </a:lvl2pPr>
            <a:lvl3pPr marL="1371600" lvl="2" indent="-292100" algn="l">
              <a:lnSpc>
                <a:spcPct val="115000"/>
              </a:lnSpc>
              <a:spcBef>
                <a:spcPts val="0"/>
              </a:spcBef>
              <a:spcAft>
                <a:spcPts val="0"/>
              </a:spcAft>
              <a:buClr>
                <a:srgbClr val="E8FDFE"/>
              </a:buClr>
              <a:buSzPts val="1000"/>
              <a:buChar char="■"/>
              <a:defRPr sz="1000">
                <a:solidFill>
                  <a:srgbClr val="E8FDFE"/>
                </a:solidFill>
              </a:defRPr>
            </a:lvl3pPr>
            <a:lvl4pPr marL="1828800" lvl="3" indent="-292100" algn="l">
              <a:lnSpc>
                <a:spcPct val="115000"/>
              </a:lnSpc>
              <a:spcBef>
                <a:spcPts val="0"/>
              </a:spcBef>
              <a:spcAft>
                <a:spcPts val="0"/>
              </a:spcAft>
              <a:buClr>
                <a:srgbClr val="E8FDFE"/>
              </a:buClr>
              <a:buSzPts val="1000"/>
              <a:buChar char="●"/>
              <a:defRPr sz="1000">
                <a:solidFill>
                  <a:srgbClr val="E8FDFE"/>
                </a:solidFill>
              </a:defRPr>
            </a:lvl4pPr>
            <a:lvl5pPr marL="2286000" lvl="4" indent="-292100" algn="l">
              <a:lnSpc>
                <a:spcPct val="115000"/>
              </a:lnSpc>
              <a:spcBef>
                <a:spcPts val="0"/>
              </a:spcBef>
              <a:spcAft>
                <a:spcPts val="0"/>
              </a:spcAft>
              <a:buClr>
                <a:srgbClr val="E8FDFE"/>
              </a:buClr>
              <a:buSzPts val="1000"/>
              <a:buChar char="○"/>
              <a:defRPr sz="1000">
                <a:solidFill>
                  <a:srgbClr val="E8FDFE"/>
                </a:solidFill>
              </a:defRPr>
            </a:lvl5pPr>
            <a:lvl6pPr marL="2743200" lvl="5" indent="-292100" algn="l">
              <a:lnSpc>
                <a:spcPct val="115000"/>
              </a:lnSpc>
              <a:spcBef>
                <a:spcPts val="0"/>
              </a:spcBef>
              <a:spcAft>
                <a:spcPts val="0"/>
              </a:spcAft>
              <a:buClr>
                <a:srgbClr val="E8FDFE"/>
              </a:buClr>
              <a:buSzPts val="1000"/>
              <a:buChar char="■"/>
              <a:defRPr sz="1000">
                <a:solidFill>
                  <a:srgbClr val="E8FDFE"/>
                </a:solidFill>
              </a:defRPr>
            </a:lvl6pPr>
            <a:lvl7pPr marL="3200400" lvl="6" indent="-292100" algn="l">
              <a:lnSpc>
                <a:spcPct val="115000"/>
              </a:lnSpc>
              <a:spcBef>
                <a:spcPts val="0"/>
              </a:spcBef>
              <a:spcAft>
                <a:spcPts val="0"/>
              </a:spcAft>
              <a:buClr>
                <a:srgbClr val="E8FDFE"/>
              </a:buClr>
              <a:buSzPts val="1000"/>
              <a:buChar char="●"/>
              <a:defRPr sz="1000">
                <a:solidFill>
                  <a:srgbClr val="E8FDFE"/>
                </a:solidFill>
              </a:defRPr>
            </a:lvl7pPr>
            <a:lvl8pPr marL="3657600" lvl="7" indent="-292100" algn="l">
              <a:lnSpc>
                <a:spcPct val="115000"/>
              </a:lnSpc>
              <a:spcBef>
                <a:spcPts val="0"/>
              </a:spcBef>
              <a:spcAft>
                <a:spcPts val="0"/>
              </a:spcAft>
              <a:buClr>
                <a:srgbClr val="E8FDFE"/>
              </a:buClr>
              <a:buSzPts val="1000"/>
              <a:buChar char="○"/>
              <a:defRPr sz="1000">
                <a:solidFill>
                  <a:srgbClr val="E8FDFE"/>
                </a:solidFill>
              </a:defRPr>
            </a:lvl8pPr>
            <a:lvl9pPr marL="4114800" lvl="8" indent="-292100" algn="l">
              <a:lnSpc>
                <a:spcPct val="115000"/>
              </a:lnSpc>
              <a:spcBef>
                <a:spcPts val="0"/>
              </a:spcBef>
              <a:spcAft>
                <a:spcPts val="0"/>
              </a:spcAft>
              <a:buClr>
                <a:srgbClr val="E8FDFE"/>
              </a:buClr>
              <a:buSzPts val="1000"/>
              <a:buChar char="■"/>
              <a:defRPr sz="1000">
                <a:solidFill>
                  <a:srgbClr val="E8FDFE"/>
                </a:solidFill>
              </a:defRPr>
            </a:lvl9pPr>
          </a:lstStyle>
          <a:p>
            <a:endParaRPr/>
          </a:p>
        </p:txBody>
      </p:sp>
      <p:sp>
        <p:nvSpPr>
          <p:cNvPr id="320" name="Google Shape;320;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6">
  <p:cSld name="AUTOLAYOUT_6">
    <p:bg>
      <p:bgPr>
        <a:solidFill>
          <a:srgbClr val="FFFFFF"/>
        </a:solidFill>
        <a:effectLst/>
      </p:bgPr>
    </p:bg>
    <p:spTree>
      <p:nvGrpSpPr>
        <p:cNvPr id="1" name="Shape 321"/>
        <p:cNvGrpSpPr/>
        <p:nvPr/>
      </p:nvGrpSpPr>
      <p:grpSpPr>
        <a:xfrm>
          <a:off x="0" y="0"/>
          <a:ext cx="0" cy="0"/>
          <a:chOff x="0" y="0"/>
          <a:chExt cx="0" cy="0"/>
        </a:xfrm>
      </p:grpSpPr>
      <p:sp>
        <p:nvSpPr>
          <p:cNvPr id="322" name="Google Shape;322;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txBox="1">
            <a:spLocks noGrp="1"/>
          </p:cNvSpPr>
          <p:nvPr>
            <p:ph type="title"/>
          </p:nvPr>
        </p:nvSpPr>
        <p:spPr>
          <a:xfrm>
            <a:off x="311700" y="2581350"/>
            <a:ext cx="3217500" cy="20820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None/>
              <a:defRPr sz="2800">
                <a:solidFill>
                  <a:schemeClr val="accent3"/>
                </a:solidFill>
              </a:defRPr>
            </a:lvl1pPr>
            <a:lvl2pPr lvl="1" algn="l">
              <a:lnSpc>
                <a:spcPct val="100000"/>
              </a:lnSpc>
              <a:spcBef>
                <a:spcPts val="0"/>
              </a:spcBef>
              <a:spcAft>
                <a:spcPts val="0"/>
              </a:spcAft>
              <a:buClr>
                <a:schemeClr val="dk1"/>
              </a:buClr>
              <a:buSzPts val="2800"/>
              <a:buNone/>
              <a:defRPr sz="2800">
                <a:solidFill>
                  <a:schemeClr val="accent3"/>
                </a:solidFill>
              </a:defRPr>
            </a:lvl2pPr>
            <a:lvl3pPr lvl="2" algn="l">
              <a:lnSpc>
                <a:spcPct val="100000"/>
              </a:lnSpc>
              <a:spcBef>
                <a:spcPts val="0"/>
              </a:spcBef>
              <a:spcAft>
                <a:spcPts val="0"/>
              </a:spcAft>
              <a:buClr>
                <a:schemeClr val="dk1"/>
              </a:buClr>
              <a:buSzPts val="2800"/>
              <a:buNone/>
              <a:defRPr sz="2800">
                <a:solidFill>
                  <a:schemeClr val="accent3"/>
                </a:solidFill>
              </a:defRPr>
            </a:lvl3pPr>
            <a:lvl4pPr lvl="3" algn="l">
              <a:lnSpc>
                <a:spcPct val="100000"/>
              </a:lnSpc>
              <a:spcBef>
                <a:spcPts val="0"/>
              </a:spcBef>
              <a:spcAft>
                <a:spcPts val="0"/>
              </a:spcAft>
              <a:buClr>
                <a:schemeClr val="dk1"/>
              </a:buClr>
              <a:buSzPts val="2800"/>
              <a:buNone/>
              <a:defRPr sz="2800">
                <a:solidFill>
                  <a:schemeClr val="accent3"/>
                </a:solidFill>
              </a:defRPr>
            </a:lvl4pPr>
            <a:lvl5pPr lvl="4" algn="l">
              <a:lnSpc>
                <a:spcPct val="100000"/>
              </a:lnSpc>
              <a:spcBef>
                <a:spcPts val="0"/>
              </a:spcBef>
              <a:spcAft>
                <a:spcPts val="0"/>
              </a:spcAft>
              <a:buClr>
                <a:schemeClr val="dk1"/>
              </a:buClr>
              <a:buSzPts val="2800"/>
              <a:buNone/>
              <a:defRPr sz="2800">
                <a:solidFill>
                  <a:schemeClr val="accent3"/>
                </a:solidFill>
              </a:defRPr>
            </a:lvl5pPr>
            <a:lvl6pPr lvl="5" algn="l">
              <a:lnSpc>
                <a:spcPct val="100000"/>
              </a:lnSpc>
              <a:spcBef>
                <a:spcPts val="0"/>
              </a:spcBef>
              <a:spcAft>
                <a:spcPts val="0"/>
              </a:spcAft>
              <a:buClr>
                <a:schemeClr val="dk1"/>
              </a:buClr>
              <a:buSzPts val="2800"/>
              <a:buNone/>
              <a:defRPr sz="2800">
                <a:solidFill>
                  <a:schemeClr val="accent3"/>
                </a:solidFill>
              </a:defRPr>
            </a:lvl6pPr>
            <a:lvl7pPr lvl="6" algn="l">
              <a:lnSpc>
                <a:spcPct val="100000"/>
              </a:lnSpc>
              <a:spcBef>
                <a:spcPts val="0"/>
              </a:spcBef>
              <a:spcAft>
                <a:spcPts val="0"/>
              </a:spcAft>
              <a:buClr>
                <a:schemeClr val="dk1"/>
              </a:buClr>
              <a:buSzPts val="2800"/>
              <a:buNone/>
              <a:defRPr sz="2800">
                <a:solidFill>
                  <a:schemeClr val="accent3"/>
                </a:solidFill>
              </a:defRPr>
            </a:lvl7pPr>
            <a:lvl8pPr lvl="7" algn="l">
              <a:lnSpc>
                <a:spcPct val="100000"/>
              </a:lnSpc>
              <a:spcBef>
                <a:spcPts val="0"/>
              </a:spcBef>
              <a:spcAft>
                <a:spcPts val="0"/>
              </a:spcAft>
              <a:buClr>
                <a:schemeClr val="dk1"/>
              </a:buClr>
              <a:buSzPts val="2800"/>
              <a:buNone/>
              <a:defRPr sz="2800">
                <a:solidFill>
                  <a:schemeClr val="accent3"/>
                </a:solidFill>
              </a:defRPr>
            </a:lvl8pPr>
            <a:lvl9pPr lvl="8" algn="l">
              <a:lnSpc>
                <a:spcPct val="100000"/>
              </a:lnSpc>
              <a:spcBef>
                <a:spcPts val="0"/>
              </a:spcBef>
              <a:spcAft>
                <a:spcPts val="0"/>
              </a:spcAft>
              <a:buClr>
                <a:schemeClr val="dk1"/>
              </a:buClr>
              <a:buSzPts val="2800"/>
              <a:buNone/>
              <a:defRPr sz="2800">
                <a:solidFill>
                  <a:schemeClr val="accent3"/>
                </a:solidFill>
              </a:defRPr>
            </a:lvl9pPr>
          </a:lstStyle>
          <a:p>
            <a:endParaRPr/>
          </a:p>
        </p:txBody>
      </p:sp>
      <p:sp>
        <p:nvSpPr>
          <p:cNvPr id="324" name="Google Shape;324;p19"/>
          <p:cNvSpPr txBox="1">
            <a:spLocks noGrp="1"/>
          </p:cNvSpPr>
          <p:nvPr>
            <p:ph type="body" idx="1"/>
          </p:nvPr>
        </p:nvSpPr>
        <p:spPr>
          <a:xfrm>
            <a:off x="3619500" y="2581350"/>
            <a:ext cx="5205000" cy="20820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325" name="Google Shape;325;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t>Sustainability in school </a:t>
            </a:r>
            <a:endParaRPr/>
          </a:p>
        </p:txBody>
      </p:sp>
      <p:sp>
        <p:nvSpPr>
          <p:cNvPr id="331" name="Google Shape;331;p20"/>
          <p:cNvSpPr txBox="1"/>
          <p:nvPr/>
        </p:nvSpPr>
        <p:spPr>
          <a:xfrm>
            <a:off x="429575" y="3481750"/>
            <a:ext cx="2283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GB">
                <a:latin typeface="Nunito"/>
                <a:ea typeface="Nunito"/>
                <a:cs typeface="Nunito"/>
                <a:sym typeface="Nunito"/>
              </a:rPr>
              <a:t>HARLEY, JOSH ,LEWIS AND ADAM 7PM</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1"/>
          <p:cNvPicPr preferRelativeResize="0"/>
          <p:nvPr/>
        </p:nvPicPr>
        <p:blipFill rotWithShape="1">
          <a:blip r:embed="rId3">
            <a:alphaModFix/>
          </a:blip>
          <a:srcRect l="11216" r="11216"/>
          <a:stretch/>
        </p:blipFill>
        <p:spPr>
          <a:xfrm>
            <a:off x="312275" y="308212"/>
            <a:ext cx="2075556" cy="2006362"/>
          </a:xfrm>
          <a:prstGeom prst="rect">
            <a:avLst/>
          </a:prstGeom>
          <a:noFill/>
          <a:ln>
            <a:noFill/>
          </a:ln>
        </p:spPr>
      </p:pic>
      <p:pic>
        <p:nvPicPr>
          <p:cNvPr id="337" name="Google Shape;337;p21"/>
          <p:cNvPicPr preferRelativeResize="0"/>
          <p:nvPr/>
        </p:nvPicPr>
        <p:blipFill rotWithShape="1">
          <a:blip r:embed="rId4">
            <a:alphaModFix/>
          </a:blip>
          <a:srcRect l="15517" r="15517"/>
          <a:stretch/>
        </p:blipFill>
        <p:spPr>
          <a:xfrm>
            <a:off x="2460234" y="308216"/>
            <a:ext cx="2075558" cy="2006355"/>
          </a:xfrm>
          <a:prstGeom prst="rect">
            <a:avLst/>
          </a:prstGeom>
          <a:noFill/>
          <a:ln>
            <a:noFill/>
          </a:ln>
        </p:spPr>
      </p:pic>
      <p:pic>
        <p:nvPicPr>
          <p:cNvPr id="338" name="Google Shape;338;p21"/>
          <p:cNvPicPr preferRelativeResize="0"/>
          <p:nvPr/>
        </p:nvPicPr>
        <p:blipFill rotWithShape="1">
          <a:blip r:embed="rId5">
            <a:alphaModFix/>
          </a:blip>
          <a:srcRect t="18330" b="18330"/>
          <a:stretch/>
        </p:blipFill>
        <p:spPr>
          <a:xfrm>
            <a:off x="4608197" y="308225"/>
            <a:ext cx="4223521" cy="2006354"/>
          </a:xfrm>
          <a:prstGeom prst="rect">
            <a:avLst/>
          </a:prstGeom>
          <a:noFill/>
          <a:ln>
            <a:noFill/>
          </a:ln>
        </p:spPr>
      </p:pic>
      <p:sp>
        <p:nvSpPr>
          <p:cNvPr id="339" name="Google Shape;339;p21"/>
          <p:cNvSpPr txBox="1">
            <a:spLocks noGrp="1"/>
          </p:cNvSpPr>
          <p:nvPr>
            <p:ph type="title"/>
          </p:nvPr>
        </p:nvSpPr>
        <p:spPr>
          <a:xfrm>
            <a:off x="311700" y="2581350"/>
            <a:ext cx="3217500" cy="208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THE LACK OF RECYCLE BINS </a:t>
            </a:r>
            <a:endParaRPr/>
          </a:p>
        </p:txBody>
      </p:sp>
      <p:sp>
        <p:nvSpPr>
          <p:cNvPr id="340" name="Google Shape;340;p21"/>
          <p:cNvSpPr txBox="1">
            <a:spLocks noGrp="1"/>
          </p:cNvSpPr>
          <p:nvPr>
            <p:ph type="body" idx="1"/>
          </p:nvPr>
        </p:nvSpPr>
        <p:spPr>
          <a:xfrm>
            <a:off x="3619500" y="2581350"/>
            <a:ext cx="5205000" cy="20820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One of the main issues around the school is the lack of bins and places to put our rubbish once we have used it. Especially in the classes where there is only one bin for all types of different waste.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2"/>
          <p:cNvPicPr preferRelativeResize="0"/>
          <p:nvPr/>
        </p:nvPicPr>
        <p:blipFill rotWithShape="1">
          <a:blip r:embed="rId3">
            <a:alphaModFix/>
          </a:blip>
          <a:srcRect t="2417" b="2417"/>
          <a:stretch/>
        </p:blipFill>
        <p:spPr>
          <a:xfrm>
            <a:off x="3615001" y="0"/>
            <a:ext cx="5528998" cy="5143506"/>
          </a:xfrm>
          <a:prstGeom prst="rect">
            <a:avLst/>
          </a:prstGeom>
          <a:noFill/>
          <a:ln>
            <a:noFill/>
          </a:ln>
        </p:spPr>
      </p:pic>
      <p:sp>
        <p:nvSpPr>
          <p:cNvPr id="346" name="Google Shape;346;p22"/>
          <p:cNvSpPr txBox="1">
            <a:spLocks noGrp="1"/>
          </p:cNvSpPr>
          <p:nvPr>
            <p:ph type="title"/>
          </p:nvPr>
        </p:nvSpPr>
        <p:spPr>
          <a:xfrm>
            <a:off x="311700" y="633225"/>
            <a:ext cx="3127500" cy="792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OUR SOLUTION </a:t>
            </a:r>
            <a:endParaRPr/>
          </a:p>
        </p:txBody>
      </p:sp>
      <p:sp>
        <p:nvSpPr>
          <p:cNvPr id="347" name="Google Shape;347;p22"/>
          <p:cNvSpPr txBox="1">
            <a:spLocks noGrp="1"/>
          </p:cNvSpPr>
          <p:nvPr>
            <p:ph type="body" idx="1"/>
          </p:nvPr>
        </p:nvSpPr>
        <p:spPr>
          <a:xfrm>
            <a:off x="311700" y="1432425"/>
            <a:ext cx="3127500" cy="336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 couple of things that the school can do to help save this problem is</a:t>
            </a:r>
            <a:endParaRPr/>
          </a:p>
          <a:p>
            <a:pPr marL="457200" lvl="0" indent="-304800" algn="l" rtl="0">
              <a:spcBef>
                <a:spcPts val="1600"/>
              </a:spcBef>
              <a:spcAft>
                <a:spcPts val="0"/>
              </a:spcAft>
              <a:buSzPts val="1200"/>
              <a:buChar char="●"/>
            </a:pPr>
            <a:r>
              <a:rPr lang="en-GB"/>
              <a:t>Buying more bins so that people can dispose of there rubbish quicker and people that can stop littering and start recycle </a:t>
            </a:r>
            <a:endParaRPr/>
          </a:p>
          <a:p>
            <a:pPr marL="457200" lvl="0" indent="-304800" algn="l" rtl="0">
              <a:spcBef>
                <a:spcPts val="0"/>
              </a:spcBef>
              <a:spcAft>
                <a:spcPts val="0"/>
              </a:spcAft>
              <a:buSzPts val="1200"/>
              <a:buChar char="●"/>
            </a:pPr>
            <a:r>
              <a:rPr lang="en-GB"/>
              <a:t>Another way the school could solve this issue is by spreading the bins around as there is loads of bins in the year 8 playground however there is a minimum number of bins on each of the fields.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3"/>
          <p:cNvPicPr preferRelativeResize="0"/>
          <p:nvPr/>
        </p:nvPicPr>
        <p:blipFill rotWithShape="1">
          <a:blip r:embed="rId3">
            <a:alphaModFix/>
          </a:blip>
          <a:srcRect t="12636" b="12636"/>
          <a:stretch/>
        </p:blipFill>
        <p:spPr>
          <a:xfrm>
            <a:off x="5244250" y="1386100"/>
            <a:ext cx="3232599" cy="2384202"/>
          </a:xfrm>
          <a:prstGeom prst="rect">
            <a:avLst/>
          </a:prstGeom>
          <a:noFill/>
          <a:ln w="76200" cap="flat" cmpd="dbl">
            <a:solidFill>
              <a:schemeClr val="lt1"/>
            </a:solidFill>
            <a:prstDash val="solid"/>
            <a:miter lim="8000"/>
            <a:headEnd type="none" w="sm" len="sm"/>
            <a:tailEnd type="none" w="sm" len="sm"/>
          </a:ln>
        </p:spPr>
      </p:pic>
      <p:sp>
        <p:nvSpPr>
          <p:cNvPr id="353" name="Google Shape;353;p23"/>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Timeline</a:t>
            </a:r>
            <a:endParaRPr/>
          </a:p>
        </p:txBody>
      </p:sp>
      <p:sp>
        <p:nvSpPr>
          <p:cNvPr id="354" name="Google Shape;354;p23"/>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The project will take roughly around 2-3 weeks to install and order bins and will take a few months to see the effects. It would take a little while to get the right place to put the bins so it is affectiveand helpful to everyone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4"/>
          <p:cNvPicPr preferRelativeResize="0"/>
          <p:nvPr/>
        </p:nvPicPr>
        <p:blipFill rotWithShape="1">
          <a:blip r:embed="rId3">
            <a:alphaModFix/>
          </a:blip>
          <a:srcRect l="19564" r="19564"/>
          <a:stretch/>
        </p:blipFill>
        <p:spPr>
          <a:xfrm>
            <a:off x="5244250" y="1386100"/>
            <a:ext cx="3232598" cy="2384201"/>
          </a:xfrm>
          <a:prstGeom prst="rect">
            <a:avLst/>
          </a:prstGeom>
          <a:noFill/>
          <a:ln w="76200" cap="flat" cmpd="dbl">
            <a:solidFill>
              <a:schemeClr val="lt1"/>
            </a:solidFill>
            <a:prstDash val="solid"/>
            <a:miter lim="8000"/>
            <a:headEnd type="none" w="sm" len="sm"/>
            <a:tailEnd type="none" w="sm" len="sm"/>
          </a:ln>
        </p:spPr>
      </p:pic>
      <p:sp>
        <p:nvSpPr>
          <p:cNvPr id="360" name="Google Shape;360;p24"/>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chemeClr val="dk2"/>
                </a:solidFill>
              </a:rPr>
              <a:t>WHO IS INVOLVED </a:t>
            </a:r>
            <a:endParaRPr>
              <a:solidFill>
                <a:schemeClr val="dk2"/>
              </a:solidFill>
            </a:endParaRPr>
          </a:p>
        </p:txBody>
      </p:sp>
      <p:sp>
        <p:nvSpPr>
          <p:cNvPr id="361" name="Google Shape;361;p24"/>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For this project the people who will need to take action is the head of the school and the deputy head. They are the ones who can take the idea further and place the order of all these bins. Also the supplier will have to agree to make all the bins to put in every different classes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25"/>
          <p:cNvPicPr preferRelativeResize="0"/>
          <p:nvPr/>
        </p:nvPicPr>
        <p:blipFill rotWithShape="1">
          <a:blip r:embed="rId3">
            <a:alphaModFix/>
          </a:blip>
          <a:srcRect l="25000" r="25000"/>
          <a:stretch/>
        </p:blipFill>
        <p:spPr>
          <a:xfrm>
            <a:off x="4572000" y="0"/>
            <a:ext cx="4572000" cy="5143500"/>
          </a:xfrm>
          <a:prstGeom prst="rect">
            <a:avLst/>
          </a:prstGeom>
          <a:noFill/>
          <a:ln>
            <a:noFill/>
          </a:ln>
        </p:spPr>
      </p:pic>
      <p:sp>
        <p:nvSpPr>
          <p:cNvPr id="367" name="Google Shape;367;p25"/>
          <p:cNvSpPr txBox="1">
            <a:spLocks noGrp="1"/>
          </p:cNvSpPr>
          <p:nvPr>
            <p:ph type="title"/>
          </p:nvPr>
        </p:nvSpPr>
        <p:spPr>
          <a:xfrm>
            <a:off x="311700" y="205950"/>
            <a:ext cx="3889500" cy="1833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Measure of success</a:t>
            </a:r>
            <a:endParaRPr/>
          </a:p>
        </p:txBody>
      </p:sp>
      <p:sp>
        <p:nvSpPr>
          <p:cNvPr id="368" name="Google Shape;368;p25"/>
          <p:cNvSpPr txBox="1">
            <a:spLocks noGrp="1"/>
          </p:cNvSpPr>
          <p:nvPr>
            <p:ph type="body" idx="1"/>
          </p:nvPr>
        </p:nvSpPr>
        <p:spPr>
          <a:xfrm>
            <a:off x="311700" y="2234525"/>
            <a:ext cx="3889500" cy="23343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We would be able to see it has worked when there is less plastic and other types of litter scattered around the schools. Also if the man who goes around picking up the litter says that there is not as much litter on the fields which would show us that this has started to work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6"/>
          <p:cNvPicPr preferRelativeResize="0"/>
          <p:nvPr/>
        </p:nvPicPr>
        <p:blipFill rotWithShape="1">
          <a:blip r:embed="rId3">
            <a:alphaModFix/>
          </a:blip>
          <a:srcRect l="22289" r="22289"/>
          <a:stretch/>
        </p:blipFill>
        <p:spPr>
          <a:xfrm>
            <a:off x="0" y="0"/>
            <a:ext cx="4280449" cy="5143501"/>
          </a:xfrm>
          <a:prstGeom prst="rect">
            <a:avLst/>
          </a:prstGeom>
          <a:noFill/>
          <a:ln>
            <a:noFill/>
          </a:ln>
        </p:spPr>
      </p:pic>
      <p:sp>
        <p:nvSpPr>
          <p:cNvPr id="374" name="Google Shape;374;p26"/>
          <p:cNvSpPr txBox="1">
            <a:spLocks noGrp="1"/>
          </p:cNvSpPr>
          <p:nvPr>
            <p:ph type="title"/>
          </p:nvPr>
        </p:nvSpPr>
        <p:spPr>
          <a:xfrm>
            <a:off x="4771875" y="545025"/>
            <a:ext cx="3880800" cy="1438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RISKS </a:t>
            </a:r>
            <a:endParaRPr/>
          </a:p>
        </p:txBody>
      </p:sp>
      <p:sp>
        <p:nvSpPr>
          <p:cNvPr id="375" name="Google Shape;375;p26"/>
          <p:cNvSpPr txBox="1">
            <a:spLocks noGrp="1"/>
          </p:cNvSpPr>
          <p:nvPr>
            <p:ph type="body" idx="1"/>
          </p:nvPr>
        </p:nvSpPr>
        <p:spPr>
          <a:xfrm>
            <a:off x="4771875" y="2324775"/>
            <a:ext cx="3880800" cy="22737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There are a couple of risk that the school will have to be aware of. The risks consist of the older boys not caring about the new bins and continuing to litter or they could vandalise them and break them. Also there could be a crowding of bins in the class and it would be harder to move around the space available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7"/>
          <p:cNvPicPr preferRelativeResize="0"/>
          <p:nvPr/>
        </p:nvPicPr>
        <p:blipFill rotWithShape="1">
          <a:blip r:embed="rId3">
            <a:alphaModFix/>
          </a:blip>
          <a:srcRect l="21657" r="21662"/>
          <a:stretch/>
        </p:blipFill>
        <p:spPr>
          <a:xfrm>
            <a:off x="3412700" y="0"/>
            <a:ext cx="5731298" cy="5143023"/>
          </a:xfrm>
          <a:prstGeom prst="rect">
            <a:avLst/>
          </a:prstGeom>
          <a:noFill/>
          <a:ln>
            <a:noFill/>
          </a:ln>
        </p:spPr>
      </p:pic>
      <p:sp>
        <p:nvSpPr>
          <p:cNvPr id="381" name="Google Shape;381;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Budget</a:t>
            </a:r>
            <a:endParaRPr/>
          </a:p>
        </p:txBody>
      </p:sp>
      <p:sp>
        <p:nvSpPr>
          <p:cNvPr id="382" name="Google Shape;382;p27"/>
          <p:cNvSpPr txBox="1">
            <a:spLocks noGrp="1"/>
          </p:cNvSpPr>
          <p:nvPr>
            <p:ph type="body" idx="1"/>
          </p:nvPr>
        </p:nvSpPr>
        <p:spPr>
          <a:xfrm>
            <a:off x="311700" y="1389600"/>
            <a:ext cx="2808000" cy="28863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GB"/>
              <a:t>Use a good amount of money to buy bins so we could get more around the school. This will be a cost of around £500 which will set the school up in a good place for less litter and clean playgrounds </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Maven Pro</vt:lpstr>
      <vt:lpstr>Nunito</vt:lpstr>
      <vt:lpstr>Momentum</vt:lpstr>
      <vt:lpstr>Sustainability in school </vt:lpstr>
      <vt:lpstr>THE LACK OF RECYCLE BINS </vt:lpstr>
      <vt:lpstr>OUR SOLUTION </vt:lpstr>
      <vt:lpstr>Timeline</vt:lpstr>
      <vt:lpstr>WHO IS INVOLVED </vt:lpstr>
      <vt:lpstr>Measure of success</vt:lpstr>
      <vt:lpstr>RISKS </vt:lpstr>
      <vt:lpstr>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school </dc:title>
  <dc:creator>E Freeman</dc:creator>
  <cp:lastModifiedBy>E Freeman</cp:lastModifiedBy>
  <cp:revision>1</cp:revision>
  <dcterms:modified xsi:type="dcterms:W3CDTF">2022-07-04T10:13:02Z</dcterms:modified>
</cp:coreProperties>
</file>